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Robo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regular.fntdata"/><Relationship Id="rId14" Type="http://schemas.openxmlformats.org/officeDocument/2006/relationships/slide" Target="slides/slide9.xml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Robo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077c09095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077c09095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077c09095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077c09095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077c09095d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077c09095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077c09095d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077c09095d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077c09095d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3077c09095d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077c09095d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3077c09095d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077c09095d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3077c09095d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077c09095d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3077c09095d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Lightning Talk: Product Research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4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/>
              <a:t>sdmay25-40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Overview</a:t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project is a novel view synthesis system that uses 3D Gaussian splats with a raytracer that allows for </a:t>
            </a:r>
            <a:r>
              <a:rPr lang="en"/>
              <a:t>real time</a:t>
            </a:r>
            <a:r>
              <a:rPr lang="en"/>
              <a:t> dynamic lighting and the incorporation of </a:t>
            </a:r>
            <a:r>
              <a:rPr lang="en"/>
              <a:t>traditional</a:t>
            </a:r>
            <a:r>
              <a:rPr lang="en"/>
              <a:t> polygon meshes.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br>
              <a:rPr lang="en"/>
            </a:br>
            <a:r>
              <a:rPr lang="en"/>
              <a:t>Use a Machine Learning model to extract material properties from videos to </a:t>
            </a:r>
            <a:r>
              <a:rPr lang="en"/>
              <a:t>allow for dynamic lighting.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Statement</a:t>
            </a:r>
            <a:endParaRPr/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Generate new images of a scene under different lighting conditions with new additional objects from a specific point of view using pictures of the scene from different points of view.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Related product: Polycam</a:t>
            </a:r>
            <a:endParaRPr/>
          </a:p>
        </p:txBody>
      </p:sp>
      <p:sp>
        <p:nvSpPr>
          <p:cNvPr id="104" name="Google Shape;104;p1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en" sz="1729"/>
              <a:t>A 3D scanning platform with a user friendly interface.</a:t>
            </a:r>
            <a:endParaRPr sz="1729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lang="en" sz="1729"/>
              <a:t>Can create a 3D gaussian splat from a smartphone video.</a:t>
            </a:r>
            <a:endParaRPr sz="1729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lang="en" sz="1729"/>
              <a:t>Product is very accessible and the app has many other 3D graphics services.</a:t>
            </a:r>
            <a:endParaRPr sz="1729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lang="en" sz="1729"/>
              <a:t>Does not use ray tracing to render the images which limits options for reflections, shadows, and other lighting effects.</a:t>
            </a:r>
            <a:endParaRPr sz="1729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lang="en" sz="1729"/>
              <a:t>Dependent on Cloud. Can lead to delays and slowdown.</a:t>
            </a:r>
            <a:endParaRPr sz="1729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lang="en" sz="1729"/>
              <a:t>Limits on the devices which can be used to take input videos.</a:t>
            </a:r>
            <a:endParaRPr sz="1729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t/>
            </a:r>
            <a:endParaRPr sz="1729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935"/>
              <a:buNone/>
            </a:pPr>
            <a:r>
              <a:t/>
            </a:r>
            <a:endParaRPr sz="1729"/>
          </a:p>
        </p:txBody>
      </p:sp>
      <p:pic>
        <p:nvPicPr>
          <p:cNvPr id="105" name="Google Shape;10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03025" y="123350"/>
            <a:ext cx="1143000" cy="118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Related product 2: Luma AI Video to 3D API</a:t>
            </a:r>
            <a:endParaRPr/>
          </a:p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mobile application to capture spatial memories and generate 3D models in seconds.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Provides the ability to create 3D scenes from videos using a web API.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Simple to use and it doesn’t require the user to run the models themselves (Which require large amounts of computing power)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Uses NerFS (Neural radiance fields) which are computationally expensive and require neural networks trained on large amounts of data.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Long compute times ( 30 minutes for each)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Charges users per render.</a:t>
            </a:r>
            <a:endParaRPr/>
          </a:p>
        </p:txBody>
      </p:sp>
      <p:pic>
        <p:nvPicPr>
          <p:cNvPr id="112" name="Google Shape;11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9225" y="68075"/>
            <a:ext cx="11430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Related product 3: RealityScan</a:t>
            </a:r>
            <a:endParaRPr/>
          </a:p>
        </p:txBody>
      </p:sp>
      <p:sp>
        <p:nvSpPr>
          <p:cNvPr id="118" name="Google Shape;118;p1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free-to-download mobile app that enables you to create high-fidelity 3D models using just your phone or tablet.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Easy to use. Does not require technical expertise to use.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Directly </a:t>
            </a:r>
            <a:r>
              <a:rPr lang="en"/>
              <a:t>integrates</a:t>
            </a:r>
            <a:r>
              <a:rPr lang="en"/>
              <a:t> with other 3D graphics tools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Uses photogrammetry which is on average Slower than NerF’s which are generally slower than Gaussian splats.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19" name="Google Shape;11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9850" y="232888"/>
            <a:ext cx="1143000" cy="962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Market gap</a:t>
            </a:r>
            <a:endParaRPr/>
          </a:p>
        </p:txBody>
      </p:sp>
      <p:sp>
        <p:nvSpPr>
          <p:cNvPr id="125" name="Google Shape;125;p1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solution leverages Gaussian Splats it will outperform most existing products which leverage slower solutions like NeRFs or </a:t>
            </a:r>
            <a:r>
              <a:rPr lang="en"/>
              <a:t>photogrammetry.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Our solution will allow a Gaussian splat to be rendered with dynamically changing lighting by combining a raytracing renderer with a machine learning model which helps extract the material properties.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ideas from research</a:t>
            </a:r>
            <a:endParaRPr/>
          </a:p>
        </p:txBody>
      </p:sp>
      <p:sp>
        <p:nvSpPr>
          <p:cNvPr id="131" name="Google Shape;131;p2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make our solution more user friendly we want to integrate it with Unity engine so users can use it in as a solution in other projects.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We could also export our created renders to stl files to allow them to be 3D printed.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</a:t>
            </a:r>
            <a:endParaRPr/>
          </a:p>
        </p:txBody>
      </p:sp>
      <p:sp>
        <p:nvSpPr>
          <p:cNvPr id="137" name="Google Shape;137;p2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Our solution provides a </a:t>
            </a:r>
            <a:r>
              <a:rPr lang="en"/>
              <a:t>unique</a:t>
            </a:r>
            <a:r>
              <a:rPr lang="en"/>
              <a:t> benefit that it allows scenes rendered using 3D </a:t>
            </a:r>
            <a:r>
              <a:rPr lang="en"/>
              <a:t>gaussian splatting to be dynamically relit.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